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4" r:id="rId6"/>
    <p:sldId id="265" r:id="rId7"/>
    <p:sldId id="266" r:id="rId8"/>
    <p:sldId id="267" r:id="rId9"/>
    <p:sldId id="270" r:id="rId10"/>
    <p:sldId id="271" r:id="rId11"/>
    <p:sldId id="272" r:id="rId1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4316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6" d="100"/>
          <a:sy n="86" d="100"/>
        </p:scale>
        <p:origin x="51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42944-F67B-41F6-B763-A79ED8CFD0BA}" type="datetimeFigureOut">
              <a:rPr lang="pt-BR" smtClean="0"/>
              <a:t>29/08/2024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11EC5-53F3-4BD3-B5AD-E147BF5721E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663382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42944-F67B-41F6-B763-A79ED8CFD0BA}" type="datetimeFigureOut">
              <a:rPr lang="pt-BR" smtClean="0"/>
              <a:t>29/08/2024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11EC5-53F3-4BD3-B5AD-E147BF5721E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722112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42944-F67B-41F6-B763-A79ED8CFD0BA}" type="datetimeFigureOut">
              <a:rPr lang="pt-BR" smtClean="0"/>
              <a:t>29/08/2024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11EC5-53F3-4BD3-B5AD-E147BF5721E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73446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42944-F67B-41F6-B763-A79ED8CFD0BA}" type="datetimeFigureOut">
              <a:rPr lang="pt-BR" smtClean="0"/>
              <a:t>29/08/2024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11EC5-53F3-4BD3-B5AD-E147BF5721E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389351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42944-F67B-41F6-B763-A79ED8CFD0BA}" type="datetimeFigureOut">
              <a:rPr lang="pt-BR" smtClean="0"/>
              <a:t>29/08/2024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11EC5-53F3-4BD3-B5AD-E147BF5721E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360276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42944-F67B-41F6-B763-A79ED8CFD0BA}" type="datetimeFigureOut">
              <a:rPr lang="pt-BR" smtClean="0"/>
              <a:t>29/08/2024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11EC5-53F3-4BD3-B5AD-E147BF5721E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014921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42944-F67B-41F6-B763-A79ED8CFD0BA}" type="datetimeFigureOut">
              <a:rPr lang="pt-BR" smtClean="0"/>
              <a:t>29/08/2024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11EC5-53F3-4BD3-B5AD-E147BF5721E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84636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42944-F67B-41F6-B763-A79ED8CFD0BA}" type="datetimeFigureOut">
              <a:rPr lang="pt-BR" smtClean="0"/>
              <a:t>29/08/2024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11EC5-53F3-4BD3-B5AD-E147BF5721E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92814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42944-F67B-41F6-B763-A79ED8CFD0BA}" type="datetimeFigureOut">
              <a:rPr lang="pt-BR" smtClean="0"/>
              <a:t>29/08/2024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11EC5-53F3-4BD3-B5AD-E147BF5721E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125666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42944-F67B-41F6-B763-A79ED8CFD0BA}" type="datetimeFigureOut">
              <a:rPr lang="pt-BR" smtClean="0"/>
              <a:t>29/08/2024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11EC5-53F3-4BD3-B5AD-E147BF5721E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608330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42944-F67B-41F6-B763-A79ED8CFD0BA}" type="datetimeFigureOut">
              <a:rPr lang="pt-BR" smtClean="0"/>
              <a:t>29/08/2024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11EC5-53F3-4BD3-B5AD-E147BF5721E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334950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942944-F67B-41F6-B763-A79ED8CFD0BA}" type="datetimeFigureOut">
              <a:rPr lang="pt-BR" smtClean="0"/>
              <a:t>29/08/2024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11EC5-53F3-4BD3-B5AD-E147BF5721E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37721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D03CFA13-C95F-B602-4286-05D4825175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5043442" y="1160489"/>
            <a:ext cx="66066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TÍTULO DO TRABALHO - TÍTULO DO TRABALHO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7740796" y="2016894"/>
            <a:ext cx="12119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</a:rPr>
              <a:t>Autores</a:t>
            </a:r>
          </a:p>
        </p:txBody>
      </p:sp>
    </p:spTree>
    <p:extLst>
      <p:ext uri="{BB962C8B-B14F-4D97-AF65-F5344CB8AC3E}">
        <p14:creationId xmlns:p14="http://schemas.microsoft.com/office/powerpoint/2010/main" val="1423627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80E994E4-FFC4-C37C-FB0C-FC16AE913E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3BB3E25D-1D80-91D4-0E6D-345650E58936}"/>
              </a:ext>
            </a:extLst>
          </p:cNvPr>
          <p:cNvSpPr/>
          <p:nvPr/>
        </p:nvSpPr>
        <p:spPr>
          <a:xfrm>
            <a:off x="970080" y="822828"/>
            <a:ext cx="325832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dirty="0">
                <a:ln w="0"/>
                <a:solidFill>
                  <a:srgbClr val="243166"/>
                </a:solidFill>
              </a:rPr>
              <a:t>Introdução</a:t>
            </a:r>
          </a:p>
        </p:txBody>
      </p:sp>
    </p:spTree>
    <p:extLst>
      <p:ext uri="{BB962C8B-B14F-4D97-AF65-F5344CB8AC3E}">
        <p14:creationId xmlns:p14="http://schemas.microsoft.com/office/powerpoint/2010/main" val="4452773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F7FAFF9F-E01B-BDD7-6CF6-FBE2773E1B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89AFC329-CBF5-13CC-35BD-638FCD6DFDFF}"/>
              </a:ext>
            </a:extLst>
          </p:cNvPr>
          <p:cNvSpPr/>
          <p:nvPr/>
        </p:nvSpPr>
        <p:spPr>
          <a:xfrm>
            <a:off x="976720" y="888143"/>
            <a:ext cx="32823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dirty="0">
                <a:ln w="0"/>
                <a:solidFill>
                  <a:srgbClr val="243166"/>
                </a:solidFill>
              </a:rPr>
              <a:t>Proposição</a:t>
            </a:r>
          </a:p>
        </p:txBody>
      </p:sp>
    </p:spTree>
    <p:extLst>
      <p:ext uri="{BB962C8B-B14F-4D97-AF65-F5344CB8AC3E}">
        <p14:creationId xmlns:p14="http://schemas.microsoft.com/office/powerpoint/2010/main" val="42875233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272305E5-5BCD-4267-2EC8-9919E8F8A4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3BB3E25D-1D80-91D4-0E6D-345650E58936}"/>
              </a:ext>
            </a:extLst>
          </p:cNvPr>
          <p:cNvSpPr/>
          <p:nvPr/>
        </p:nvSpPr>
        <p:spPr>
          <a:xfrm>
            <a:off x="927386" y="925470"/>
            <a:ext cx="574522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dirty="0">
                <a:ln w="0"/>
                <a:solidFill>
                  <a:srgbClr val="243166"/>
                </a:solidFill>
              </a:rPr>
              <a:t>Material e Métodos</a:t>
            </a:r>
          </a:p>
        </p:txBody>
      </p:sp>
    </p:spTree>
    <p:extLst>
      <p:ext uri="{BB962C8B-B14F-4D97-AF65-F5344CB8AC3E}">
        <p14:creationId xmlns:p14="http://schemas.microsoft.com/office/powerpoint/2010/main" val="41106164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AC5ADCFF-82CE-7A36-1811-1B6B959ED4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3BB3E25D-1D80-91D4-0E6D-345650E58936}"/>
              </a:ext>
            </a:extLst>
          </p:cNvPr>
          <p:cNvSpPr/>
          <p:nvPr/>
        </p:nvSpPr>
        <p:spPr>
          <a:xfrm>
            <a:off x="865590" y="925470"/>
            <a:ext cx="324338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dirty="0">
                <a:ln w="0"/>
                <a:solidFill>
                  <a:srgbClr val="243166"/>
                </a:solidFill>
              </a:rPr>
              <a:t>Resultados</a:t>
            </a:r>
          </a:p>
        </p:txBody>
      </p:sp>
    </p:spTree>
    <p:extLst>
      <p:ext uri="{BB962C8B-B14F-4D97-AF65-F5344CB8AC3E}">
        <p14:creationId xmlns:p14="http://schemas.microsoft.com/office/powerpoint/2010/main" val="35458623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2791471D-D88F-A0A2-2E81-69017B965F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08494B3C-8900-3729-2D2A-8DAEB14DB302}"/>
              </a:ext>
            </a:extLst>
          </p:cNvPr>
          <p:cNvSpPr/>
          <p:nvPr/>
        </p:nvSpPr>
        <p:spPr>
          <a:xfrm>
            <a:off x="934797" y="925470"/>
            <a:ext cx="293702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dirty="0">
                <a:ln w="0"/>
                <a:solidFill>
                  <a:srgbClr val="243166"/>
                </a:solidFill>
              </a:rPr>
              <a:t>Discussão</a:t>
            </a:r>
          </a:p>
        </p:txBody>
      </p:sp>
    </p:spTree>
    <p:extLst>
      <p:ext uri="{BB962C8B-B14F-4D97-AF65-F5344CB8AC3E}">
        <p14:creationId xmlns:p14="http://schemas.microsoft.com/office/powerpoint/2010/main" val="18250995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2791471D-D88F-A0A2-2E81-69017B965F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50E1BC4A-8569-075B-C2DA-EF35E46C653A}"/>
              </a:ext>
            </a:extLst>
          </p:cNvPr>
          <p:cNvSpPr/>
          <p:nvPr/>
        </p:nvSpPr>
        <p:spPr>
          <a:xfrm>
            <a:off x="832554" y="925470"/>
            <a:ext cx="306686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dirty="0">
                <a:ln w="0"/>
                <a:solidFill>
                  <a:srgbClr val="243166"/>
                </a:solidFill>
              </a:rPr>
              <a:t>Conclusão</a:t>
            </a:r>
          </a:p>
        </p:txBody>
      </p:sp>
    </p:spTree>
    <p:extLst>
      <p:ext uri="{BB962C8B-B14F-4D97-AF65-F5344CB8AC3E}">
        <p14:creationId xmlns:p14="http://schemas.microsoft.com/office/powerpoint/2010/main" val="10978683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2791471D-D88F-A0A2-2E81-69017B965F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1A88F3C4-6792-E6B5-92A9-29D234DAB578}"/>
              </a:ext>
            </a:extLst>
          </p:cNvPr>
          <p:cNvSpPr/>
          <p:nvPr/>
        </p:nvSpPr>
        <p:spPr>
          <a:xfrm>
            <a:off x="674718" y="925470"/>
            <a:ext cx="474835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dirty="0">
                <a:ln w="0"/>
                <a:solidFill>
                  <a:srgbClr val="243166"/>
                </a:solidFill>
              </a:rPr>
              <a:t>Agradecimentos</a:t>
            </a:r>
          </a:p>
        </p:txBody>
      </p:sp>
    </p:spTree>
    <p:extLst>
      <p:ext uri="{BB962C8B-B14F-4D97-AF65-F5344CB8AC3E}">
        <p14:creationId xmlns:p14="http://schemas.microsoft.com/office/powerpoint/2010/main" val="299886155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b904cd1-afb5-4f49-8c0a-4aa912fb00b2" xsi:nil="true"/>
    <lcf76f155ced4ddcb4097134ff3c332f xmlns="be4fe209-f43e-4485-b688-1cd3b4dc754f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D84B16603150E4448D2A6248A3537B8A" ma:contentTypeVersion="14" ma:contentTypeDescription="Crie um novo documento." ma:contentTypeScope="" ma:versionID="fa85b184d716257eb2de547e285a68f0">
  <xsd:schema xmlns:xsd="http://www.w3.org/2001/XMLSchema" xmlns:xs="http://www.w3.org/2001/XMLSchema" xmlns:p="http://schemas.microsoft.com/office/2006/metadata/properties" xmlns:ns2="be4fe209-f43e-4485-b688-1cd3b4dc754f" xmlns:ns3="4b904cd1-afb5-4f49-8c0a-4aa912fb00b2" targetNamespace="http://schemas.microsoft.com/office/2006/metadata/properties" ma:root="true" ma:fieldsID="ea51b934e3fbf2c5ae18b69803dc8963" ns2:_="" ns3:_="">
    <xsd:import namespace="be4fe209-f43e-4485-b688-1cd3b4dc754f"/>
    <xsd:import namespace="4b904cd1-afb5-4f49-8c0a-4aa912fb00b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e4fe209-f43e-4485-b688-1cd3b4dc754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Marcações de imagem" ma:readOnly="false" ma:fieldId="{5cf76f15-5ced-4ddc-b409-7134ff3c332f}" ma:taxonomyMulti="true" ma:sspId="f8bd3579-8ffd-481d-b7a3-8a2d4f39f42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b904cd1-afb5-4f49-8c0a-4aa912fb00b2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981ee6e1-1d28-4be8-ae36-45879e556259}" ma:internalName="TaxCatchAll" ma:showField="CatchAllData" ma:web="4b904cd1-afb5-4f49-8c0a-4aa912fb00b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89226AD-3091-4469-AC42-18E5BB00EE3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68C1720-0DC0-4A0E-AE09-C0B44DFC1B9A}">
  <ds:schemaRefs>
    <ds:schemaRef ds:uri="http://schemas.microsoft.com/office/2006/metadata/properties"/>
    <ds:schemaRef ds:uri="http://schemas.microsoft.com/office/infopath/2007/PartnerControls"/>
    <ds:schemaRef ds:uri="4b904cd1-afb5-4f49-8c0a-4aa912fb00b2"/>
    <ds:schemaRef ds:uri="be4fe209-f43e-4485-b688-1cd3b4dc754f"/>
  </ds:schemaRefs>
</ds:datastoreItem>
</file>

<file path=customXml/itemProps3.xml><?xml version="1.0" encoding="utf-8"?>
<ds:datastoreItem xmlns:ds="http://schemas.openxmlformats.org/officeDocument/2006/customXml" ds:itemID="{7B3B1067-D9F4-43D6-8C8F-83CF6184F08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e4fe209-f43e-4485-b688-1cd3b4dc754f"/>
    <ds:schemaRef ds:uri="4b904cd1-afb5-4f49-8c0a-4aa912fb00b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17</Words>
  <Application>Microsoft Office PowerPoint</Application>
  <PresentationFormat>Widescreen</PresentationFormat>
  <Paragraphs>9</Paragraphs>
  <Slides>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Juliana Souza Campos Mazzeo</dc:creator>
  <cp:lastModifiedBy>LUCAS NOVAES TEIXEIRA</cp:lastModifiedBy>
  <cp:revision>9</cp:revision>
  <dcterms:created xsi:type="dcterms:W3CDTF">2020-09-11T12:32:55Z</dcterms:created>
  <dcterms:modified xsi:type="dcterms:W3CDTF">2024-08-29T18:04:44Z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0x010100D84B16603150E4448D2A6248A3537B8A</vt:lpwstr>
  </property>
  <property fmtid="{D5CDD505-2E9C-101B-9397-08002B2CF9AE}" pid="3" name="Order">
    <vt:r8>4605200</vt:r8>
  </property>
</Properties>
</file>